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ADF"/>
    <a:srgbClr val="41CB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98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518F02-3567-42BB-8576-F857AB7FC1C2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426D45-21F8-4B1D-AAB4-C43D9DB62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D95E644-8F2F-41F8-B90C-A53B27F65A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6D8031-E3EA-4E0F-ADAD-5D42F945163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7420B-36EA-4658-BCCF-827B25A7814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00C8-8342-4334-957D-A3D30ABF8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7BA4F-126B-4A31-A989-EE41DCF4199F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1C72-21E1-4D43-82A4-5BC143774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16DC1-CD62-4AEA-BA09-7258F0702D48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C9F3-2D07-43AC-B528-BE438F0A3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B2BBD-CF5C-4EC4-9159-D2ABAAEB336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6DF0-2D2C-49D0-8F04-53AF005744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95F2-842A-4E1C-AB53-90696F30CF3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1A49-69E0-4B9B-B771-CEC72F046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E65D-E1A3-432B-B638-ED060732A38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6DAC-FDC5-4736-8417-B3D88417E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581DC-E9F4-4DF4-A32C-81DACC99129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A1EC0-4502-45F3-ADC1-38D16D60F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1065-7F0F-4FC6-A62B-1C15AEF641E7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6FA1-8D58-4CB1-9CFF-D2FDB8CE5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B9638-AF69-43D0-9248-42955F908DA4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94AE-9CC7-4678-9706-5C57E7972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8685-E372-4909-B869-B1909A83D2D8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65F7-1E57-4EC6-941F-8CB7679C9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E4C0-A6B1-49A5-B4DD-B11CB1BE1410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28E6-D4C4-4DFF-97AD-9C1A30622D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7B315E-01CF-4564-8830-D0041B39418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EB844F-E829-4396-B90C-00A612749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0" y="-100013"/>
            <a:ext cx="9144000" cy="71294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sz="8000" b="1" smtClean="0">
                <a:solidFill>
                  <a:srgbClr val="00B050"/>
                </a:solidFill>
                <a:latin typeface="Monotype Corsiva" pitchFamily="66" charset="0"/>
              </a:rPr>
              <a:t>England</a:t>
            </a:r>
            <a:endParaRPr lang="ru-RU" sz="8000" b="1" smtClean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 advTm="54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560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742113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765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867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969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02945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635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6988"/>
            <a:ext cx="9144000" cy="6858001"/>
          </a:xfrm>
        </p:spPr>
      </p:pic>
    </p:spTree>
  </p:cSld>
  <p:clrMapOvr>
    <a:masterClrMapping/>
  </p:clrMapOvr>
  <p:transition spd="slow" advTm="6000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07950" y="0"/>
            <a:ext cx="9072563" cy="6858000"/>
          </a:xfrm>
        </p:spPr>
      </p:pic>
    </p:spTree>
  </p:cSld>
  <p:clrMapOvr>
    <a:masterClrMapping/>
  </p:clrMapOvr>
  <p:transition spd="slow" advTm="45000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0"/>
            <a:ext cx="8964612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07950" y="0"/>
            <a:ext cx="925195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07950" y="0"/>
            <a:ext cx="9251950" cy="6858000"/>
          </a:xfr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</Words>
  <Application>Microsoft Office PowerPoint</Application>
  <PresentationFormat>Экран (4:3)</PresentationFormat>
  <Paragraphs>3</Paragraphs>
  <Slides>15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Шаблон оформлення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Calibri</vt:lpstr>
      <vt:lpstr>Arial</vt:lpstr>
      <vt:lpstr>Monotype Corsiva</vt:lpstr>
      <vt:lpstr>Тема Office</vt:lpstr>
      <vt:lpstr>England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England</dc:title>
  <dc:creator>Grey Wolf</dc:creator>
  <cp:lastModifiedBy>User</cp:lastModifiedBy>
  <cp:revision>12</cp:revision>
  <dcterms:created xsi:type="dcterms:W3CDTF">2014-03-05T17:14:00Z</dcterms:created>
  <dcterms:modified xsi:type="dcterms:W3CDTF">2014-03-12T07:08:26Z</dcterms:modified>
</cp:coreProperties>
</file>