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CADF"/>
    <a:srgbClr val="41CB5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498" y="-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8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E518F02-3567-42BB-8576-F857AB7FC1C2}" type="datetimeFigureOut">
              <a:rPr lang="ru-RU"/>
              <a:pPr>
                <a:defRPr/>
              </a:pPr>
              <a:t>12.03.2014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426D45-21F8-4B1D-AAB4-C43D9DB621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95E644-8F2F-41F8-B90C-A53B27F65A1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6D8031-E3EA-4E0F-ADAD-5D42F945163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7420B-36EA-4658-BCCF-827B25A78149}" type="datetimeFigureOut">
              <a:rPr lang="ru-RU"/>
              <a:pPr>
                <a:defRPr/>
              </a:pPr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000C8-8342-4334-957D-A3D30ABF8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7BA4F-126B-4A31-A989-EE41DCF4199F}" type="datetimeFigureOut">
              <a:rPr lang="ru-RU"/>
              <a:pPr>
                <a:defRPr/>
              </a:pPr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71C72-21E1-4D43-82A4-5BC143774B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16DC1-CD62-4AEA-BA09-7258F0702D48}" type="datetimeFigureOut">
              <a:rPr lang="ru-RU"/>
              <a:pPr>
                <a:defRPr/>
              </a:pPr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DC9F3-2D07-43AC-B528-BE438F0A3A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B2BBD-CF5C-4EC4-9159-D2ABAAEB336C}" type="datetimeFigureOut">
              <a:rPr lang="ru-RU"/>
              <a:pPr>
                <a:defRPr/>
              </a:pPr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76DF0-2D2C-49D0-8F04-53AF005744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95F2-842A-4E1C-AB53-90696F30CF3A}" type="datetimeFigureOut">
              <a:rPr lang="ru-RU"/>
              <a:pPr>
                <a:defRPr/>
              </a:pPr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11A49-69E0-4B9B-B771-CEC72F0464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0E65D-E1A3-432B-B638-ED060732A389}" type="datetimeFigureOut">
              <a:rPr lang="ru-RU"/>
              <a:pPr>
                <a:defRPr/>
              </a:pPr>
              <a:t>12.03.2014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D6DAC-FDC5-4736-8417-B3D88417E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581DC-E9F4-4DF4-A32C-81DACC99129A}" type="datetimeFigureOut">
              <a:rPr lang="ru-RU"/>
              <a:pPr>
                <a:defRPr/>
              </a:pPr>
              <a:t>12.03.2014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A1EC0-4502-45F3-ADC1-38D16D60F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1065-7F0F-4FC6-A62B-1C15AEF641E7}" type="datetimeFigureOut">
              <a:rPr lang="ru-RU"/>
              <a:pPr>
                <a:defRPr/>
              </a:pPr>
              <a:t>12.03.2014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D6FA1-8D58-4CB1-9CFF-D2FDB8CE5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B9638-AF69-43D0-9248-42955F908DA4}" type="datetimeFigureOut">
              <a:rPr lang="ru-RU"/>
              <a:pPr>
                <a:defRPr/>
              </a:pPr>
              <a:t>12.03.2014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794AE-9CC7-4678-9706-5C57E79722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E8685-E372-4909-B869-B1909A83D2D8}" type="datetimeFigureOut">
              <a:rPr lang="ru-RU"/>
              <a:pPr>
                <a:defRPr/>
              </a:pPr>
              <a:t>12.03.2014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F65F7-1E57-4EC6-941F-8CB7679C9B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2E4C0-A6B1-49A5-B4DD-B11CB1BE1410}" type="datetimeFigureOut">
              <a:rPr lang="ru-RU"/>
              <a:pPr>
                <a:defRPr/>
              </a:pPr>
              <a:t>12.03.2014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E28E6-D4C4-4DFF-97AD-9C1A30622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7B315E-01CF-4564-8830-D0041B39418C}" type="datetimeFigureOut">
              <a:rPr lang="ru-RU"/>
              <a:pPr>
                <a:defRPr/>
              </a:pPr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EB844F-E829-4396-B90C-00A6127490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0" y="-100013"/>
            <a:ext cx="9144000" cy="7129463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r>
              <a:rPr lang="en-US" sz="8000" b="1" smtClean="0">
                <a:solidFill>
                  <a:srgbClr val="00B050"/>
                </a:solidFill>
                <a:latin typeface="Monotype Corsiva" pitchFamily="66" charset="0"/>
              </a:rPr>
              <a:t>England</a:t>
            </a:r>
            <a:endParaRPr lang="ru-RU" sz="8000" b="1" smtClean="0">
              <a:solidFill>
                <a:srgbClr val="00B05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 advTm="54000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5602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6626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742113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7650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867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9698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7029450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0722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-6350"/>
            <a:ext cx="9144000" cy="6858000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6386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7410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-26988"/>
            <a:ext cx="9144000" cy="6858001"/>
          </a:xfrm>
        </p:spPr>
      </p:pic>
    </p:spTree>
  </p:cSld>
  <p:clrMapOvr>
    <a:masterClrMapping/>
  </p:clrMapOvr>
  <p:transition spd="slow" advTm="6000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843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107950" y="0"/>
            <a:ext cx="9072563" cy="6858000"/>
          </a:xfrm>
        </p:spPr>
      </p:pic>
    </p:spTree>
  </p:cSld>
  <p:clrMapOvr>
    <a:masterClrMapping/>
  </p:clrMapOvr>
  <p:transition spd="slow" advTm="45000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8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0"/>
            <a:ext cx="8964612" cy="6858000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482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355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107950" y="0"/>
            <a:ext cx="9251950" cy="6858000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4578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107950" y="0"/>
            <a:ext cx="9251950" cy="6858000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</Words>
  <Application>Microsoft Office PowerPoint</Application>
  <PresentationFormat>Экран (4:3)</PresentationFormat>
  <Paragraphs>3</Paragraphs>
  <Slides>15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Шаблон оформлення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9" baseType="lpstr">
      <vt:lpstr>Calibri</vt:lpstr>
      <vt:lpstr>Arial</vt:lpstr>
      <vt:lpstr>Monotype Corsiva</vt:lpstr>
      <vt:lpstr>Тема Office</vt:lpstr>
      <vt:lpstr>England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England</dc:title>
  <dc:creator>Grey Wolf</dc:creator>
  <cp:lastModifiedBy>User</cp:lastModifiedBy>
  <cp:revision>12</cp:revision>
  <dcterms:created xsi:type="dcterms:W3CDTF">2014-03-05T17:14:00Z</dcterms:created>
  <dcterms:modified xsi:type="dcterms:W3CDTF">2014-03-12T07:08:26Z</dcterms:modified>
</cp:coreProperties>
</file>